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68" r:id="rId3"/>
    <p:sldId id="257" r:id="rId4"/>
    <p:sldId id="261" r:id="rId5"/>
    <p:sldId id="263" r:id="rId6"/>
    <p:sldId id="278" r:id="rId7"/>
    <p:sldId id="279" r:id="rId8"/>
    <p:sldId id="280" r:id="rId9"/>
    <p:sldId id="259" r:id="rId10"/>
    <p:sldId id="267" r:id="rId11"/>
    <p:sldId id="258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60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815" autoAdjust="0"/>
  </p:normalViewPr>
  <p:slideViewPr>
    <p:cSldViewPr snapToGrid="0">
      <p:cViewPr varScale="1">
        <p:scale>
          <a:sx n="88" d="100"/>
          <a:sy n="88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endParaRPr lang="de-DE" baseline="0" dirty="0"/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RUP? 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DIE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 - </a:t>
            </a:r>
            <a:r>
              <a:rPr lang="de-DE" dirty="0" err="1"/>
              <a:t>Estimation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6326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Technical Architecture</a:t>
            </a:r>
          </a:p>
          <a:p>
            <a:r>
              <a:rPr lang="en-US" dirty="0"/>
              <a:t>Database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 &amp; </a:t>
            </a:r>
            <a:r>
              <a:rPr lang="de-DE" dirty="0" err="1"/>
              <a:t>Scope</a:t>
            </a:r>
            <a:r>
              <a:rPr lang="de-DE" dirty="0"/>
              <a:t>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9" name="Textfeld 8"/>
          <p:cNvSpPr txBox="1"/>
          <p:nvPr/>
        </p:nvSpPr>
        <p:spPr>
          <a:xfrm>
            <a:off x="2060872" y="3447659"/>
            <a:ext cx="104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5463947" y="3447659"/>
            <a:ext cx="1277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Server</a:t>
            </a:r>
            <a:endParaRPr lang="de-DE" sz="2000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10055192" y="3452523"/>
            <a:ext cx="1447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Database</a:t>
            </a:r>
            <a:endParaRPr lang="de-DE" b="1" dirty="0"/>
          </a:p>
        </p:txBody>
      </p:sp>
      <p:sp>
        <p:nvSpPr>
          <p:cNvPr id="16" name="Pfeil nach rechts 15"/>
          <p:cNvSpPr/>
          <p:nvPr/>
        </p:nvSpPr>
        <p:spPr>
          <a:xfrm>
            <a:off x="3501699" y="2999015"/>
            <a:ext cx="1562100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Call</a:t>
            </a:r>
          </a:p>
        </p:txBody>
      </p:sp>
      <p:sp>
        <p:nvSpPr>
          <p:cNvPr id="17" name="Pfeil nach links 16"/>
          <p:cNvSpPr/>
          <p:nvPr/>
        </p:nvSpPr>
        <p:spPr>
          <a:xfrm>
            <a:off x="3501699" y="3637190"/>
            <a:ext cx="1562100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Answer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920620" y="4942115"/>
            <a:ext cx="138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306095" y="5080614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>
            <a:stCxn id="11" idx="2"/>
            <a:endCxn id="4" idx="0"/>
          </p:cNvCxnSpPr>
          <p:nvPr/>
        </p:nvCxnSpPr>
        <p:spPr>
          <a:xfrm>
            <a:off x="6102669" y="3970879"/>
            <a:ext cx="1054723" cy="11097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11" idx="2"/>
            <a:endCxn id="3" idx="0"/>
          </p:cNvCxnSpPr>
          <p:nvPr/>
        </p:nvCxnSpPr>
        <p:spPr>
          <a:xfrm flipH="1">
            <a:off x="5613358" y="3970879"/>
            <a:ext cx="489311" cy="9712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610160" y="4303940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9260"/>
            <a:ext cx="12166357" cy="1562242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4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gooo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367</Words>
  <Application>Microsoft Office PowerPoint</Application>
  <PresentationFormat>Breitbild</PresentationFormat>
  <Paragraphs>105</Paragraphs>
  <Slides>20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 &amp; Scope! </vt:lpstr>
      <vt:lpstr>PowerPoint-Präsentation</vt:lpstr>
      <vt:lpstr>Technical Architecture</vt:lpstr>
      <vt:lpstr>Class Diagram Sever</vt:lpstr>
      <vt:lpstr>Class Diagram Client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Gantt Chart - Estimation</vt:lpstr>
      <vt:lpstr>Risk Management</vt:lpstr>
      <vt:lpstr>Life Cylce Management</vt:lpstr>
      <vt:lpstr>PowerPoint-Präsentation</vt:lpstr>
      <vt:lpstr>Behavior Driven Developement</vt:lpstr>
      <vt:lpstr>.feature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48</cp:revision>
  <dcterms:created xsi:type="dcterms:W3CDTF">2015-12-09T22:47:48Z</dcterms:created>
  <dcterms:modified xsi:type="dcterms:W3CDTF">2016-06-06T21:30:57Z</dcterms:modified>
</cp:coreProperties>
</file>

<file path=docProps/thumbnail.jpeg>
</file>